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1167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2229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7623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4538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9340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766414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4034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9579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6897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51876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987242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CAF5B-5F09-40CD-9A03-D198DC0C85A6}" type="datetimeFigureOut">
              <a:rPr lang="es-419" smtClean="0"/>
              <a:t>9/11/2022</a:t>
            </a:fld>
            <a:endParaRPr lang="es-41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927E1-36FB-4FD5-BEBC-F18D03A1790C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99710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851CBDAA-5EAC-498F-B7AA-4AD2164E17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C361D1F-086C-4242-9396-98A4442FE06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210" y="5844635"/>
            <a:ext cx="2299335" cy="93535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A263475-85DF-403A-AE34-42B5B14C4D2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5147" y="-250465"/>
            <a:ext cx="2273935" cy="227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65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REVISOR</dc:creator>
  <cp:lastModifiedBy>REVISOR</cp:lastModifiedBy>
  <cp:revision>2</cp:revision>
  <dcterms:created xsi:type="dcterms:W3CDTF">2022-11-09T22:29:57Z</dcterms:created>
  <dcterms:modified xsi:type="dcterms:W3CDTF">2022-11-09T23:01:06Z</dcterms:modified>
</cp:coreProperties>
</file>